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293" r:id="rId2"/>
    <p:sldId id="280" r:id="rId3"/>
    <p:sldId id="282" r:id="rId4"/>
    <p:sldId id="257" r:id="rId5"/>
    <p:sldId id="294" r:id="rId6"/>
    <p:sldId id="275" r:id="rId7"/>
    <p:sldId id="289" r:id="rId8"/>
    <p:sldId id="290" r:id="rId9"/>
    <p:sldId id="261" r:id="rId10"/>
    <p:sldId id="263" r:id="rId11"/>
    <p:sldId id="264" r:id="rId12"/>
    <p:sldId id="286" r:id="rId13"/>
    <p:sldId id="265" r:id="rId14"/>
    <p:sldId id="266" r:id="rId15"/>
    <p:sldId id="291" r:id="rId16"/>
    <p:sldId id="269" r:id="rId17"/>
    <p:sldId id="292" r:id="rId18"/>
    <p:sldId id="270" r:id="rId19"/>
    <p:sldId id="278" r:id="rId20"/>
    <p:sldId id="279" r:id="rId21"/>
    <p:sldId id="272" r:id="rId22"/>
    <p:sldId id="273" r:id="rId23"/>
    <p:sldId id="296" r:id="rId24"/>
    <p:sldId id="287" r:id="rId25"/>
    <p:sldId id="274" r:id="rId26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6" autoAdjust="0"/>
    <p:restoredTop sz="94671" autoAdjust="0"/>
  </p:normalViewPr>
  <p:slideViewPr>
    <p:cSldViewPr>
      <p:cViewPr>
        <p:scale>
          <a:sx n="70" d="100"/>
          <a:sy n="70" d="100"/>
        </p:scale>
        <p:origin x="-498" y="-1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9F9475DC-8A4F-40E2-9AA1-16873F4D2A24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98CF57AD-3B2B-46F7-BC8C-AEFB63C6C85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E2F532A7-285D-490F-B328-4F97C1888411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E8F89410-36F2-4007-81F8-A24B4D86610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6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ru-RU" smtClean="0"/>
          </a:p>
        </p:txBody>
      </p:sp>
      <p:sp>
        <p:nvSpPr>
          <p:cNvPr id="31747" name="Номер слайда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A93092-B457-49F5-9A8A-1390966F1D28}" type="slidenum">
              <a:rPr lang="ru-RU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ru-RU"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11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Rectangle 12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Oval 13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/>
          <a:lstStyle>
            <a:lvl1pPr marL="640080" indent="-457200" algn="l"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AEF277-58DF-40EB-8478-03084B8DBAEC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FE7C61-A2D7-4D47-90AC-6C9105ED499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EBE17B-46C4-49BD-8870-A494DCBD67FD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882470-CABD-4589-BA6A-13943222F9F1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571F24-1496-43BB-836E-25200C69AE28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41ED30-7871-463C-B3F5-8EA374975EE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65F16B-1D34-476B-8E95-12052E6B40C3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9C18ED-93BD-490C-8FB8-78DCFA5F277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7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Rectangle 8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BB17E7-FA33-4096-A4F0-ED0DAAAC2F1E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EF4FE3-CA9F-4A04-840F-2956802573AA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3ED408-986B-4A89-B2AE-EA92C7546B32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27D501-C3A0-40D6-B7A3-09F70AC5E8F5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24A760-532D-42B4-B07A-ABE2EBF56EA1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8F1AAB-36EC-4A47-8AAB-99BB11B3926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1F3746-529D-4348-AE14-481F796127A0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62076D-7FA4-4096-9987-EDC572A80C2B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58BF06-59E4-4C45-A0BA-52B0733BB6FE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4F264E-BDBF-4303-9ADF-1C4FC146EA4D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/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D9673C-AD61-4AE6-B7C7-F1A89B6C576A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227E20-2EB6-4D44-A73C-21C5DDAAF6D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8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7" name="Rectangle 9"/>
          <p:cNvSpPr/>
          <p:nvPr/>
        </p:nvSpPr>
        <p:spPr>
          <a:xfrm>
            <a:off x="0" y="2652713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Oval 10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 rtlCol="0"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noProof="0" smtClean="0"/>
              <a:t>Вставка рисунка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/>
          <a:lstStyle>
            <a:lvl1pPr algn="l">
              <a:defRPr sz="4600" b="1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836FAF-FA7C-4C0C-BC27-1EDE42983698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23F517-9D63-464B-A575-FA986B4BBB3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725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875" y="4371975"/>
            <a:ext cx="6511925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3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43000" y="731838"/>
            <a:ext cx="6400800" cy="3475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46A652DF-8670-4CA2-A474-85699A555614}" type="datetimeFigureOut">
              <a:rPr lang="ru-RU"/>
              <a:pPr>
                <a:defRPr/>
              </a:pPr>
              <a:t>16.12.2019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172200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5D83BCE-7165-4F86-A95A-54DD752582B2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3" r:id="rId3"/>
    <p:sldLayoutId id="2147483670" r:id="rId4"/>
    <p:sldLayoutId id="2147483669" r:id="rId5"/>
    <p:sldLayoutId id="2147483668" r:id="rId6"/>
    <p:sldLayoutId id="2147483667" r:id="rId7"/>
    <p:sldLayoutId id="2147483666" r:id="rId8"/>
    <p:sldLayoutId id="2147483674" r:id="rId9"/>
    <p:sldLayoutId id="2147483665" r:id="rId10"/>
    <p:sldLayoutId id="2147483664" r:id="rId11"/>
  </p:sldLayoutIdLst>
  <p:timing>
    <p:tnLst>
      <p:par>
        <p:cTn id="1" dur="indefinite" restart="never" nodeType="tmRoot"/>
      </p:par>
    </p:tnLst>
  </p:timing>
  <p:txStyles>
    <p:titleStyle>
      <a:lvl1pPr marL="319088" indent="-319088" algn="r" rtl="0" fontAlgn="base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marL="319088" indent="-319088" algn="r" rtl="0" fontAlgn="base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2pPr>
      <a:lvl3pPr marL="319088" indent="-319088" algn="r" rtl="0" fontAlgn="base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3pPr>
      <a:lvl4pPr marL="319088" indent="-319088" algn="r" rtl="0" fontAlgn="base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4pPr>
      <a:lvl5pPr marL="319088" indent="-319088" algn="r" rtl="0" fontAlgn="base">
        <a:spcBef>
          <a:spcPct val="0"/>
        </a:spcBef>
        <a:spcAft>
          <a:spcPct val="0"/>
        </a:spcAft>
        <a:buClr>
          <a:srgbClr val="C3260C"/>
        </a:buClr>
        <a:buSzPct val="128000"/>
        <a:buFont typeface="Georgia" pitchFamily="18" charset="0"/>
        <a:buChar char="*"/>
        <a:defRPr sz="4600" b="1">
          <a:solidFill>
            <a:schemeClr val="tx1"/>
          </a:solidFill>
          <a:latin typeface="Trebuchet MS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563" algn="l" rtl="0" fontAlgn="base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200" kern="1200">
          <a:solidFill>
            <a:srgbClr val="404040"/>
          </a:solidFill>
          <a:latin typeface="+mn-lt"/>
          <a:ea typeface="+mn-ea"/>
          <a:cs typeface="+mn-cs"/>
        </a:defRPr>
      </a:lvl1pPr>
      <a:lvl2pPr marL="547688" indent="-182563" algn="l" rtl="0" fontAlgn="base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2000" kern="1200">
          <a:solidFill>
            <a:srgbClr val="404040"/>
          </a:solidFill>
          <a:latin typeface="+mn-lt"/>
          <a:ea typeface="+mn-ea"/>
          <a:cs typeface="+mn-cs"/>
        </a:defRPr>
      </a:lvl2pPr>
      <a:lvl3pPr marL="822325" indent="-182563" algn="l" rtl="0" fontAlgn="base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kern="1200">
          <a:solidFill>
            <a:srgbClr val="404040"/>
          </a:solidFill>
          <a:latin typeface="+mn-lt"/>
          <a:ea typeface="+mn-ea"/>
          <a:cs typeface="+mn-cs"/>
        </a:defRPr>
      </a:lvl3pPr>
      <a:lvl4pPr marL="1096963" indent="-182563" algn="l" rtl="0" fontAlgn="base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600" kern="1200">
          <a:solidFill>
            <a:srgbClr val="404040"/>
          </a:solidFill>
          <a:latin typeface="+mn-lt"/>
          <a:ea typeface="+mn-ea"/>
          <a:cs typeface="+mn-cs"/>
        </a:defRPr>
      </a:lvl4pPr>
      <a:lvl5pPr marL="1389063" indent="-182563" algn="l" rtl="0" fontAlgn="base">
        <a:spcBef>
          <a:spcPct val="20000"/>
        </a:spcBef>
        <a:spcAft>
          <a:spcPts val="300"/>
        </a:spcAft>
        <a:buClr>
          <a:srgbClr val="C3260C"/>
        </a:buClr>
        <a:buSzPct val="130000"/>
        <a:buFont typeface="Georgia" pitchFamily="18" charset="0"/>
        <a:buChar char="*"/>
        <a:defRPr sz="1400" kern="1200">
          <a:solidFill>
            <a:srgbClr val="404040"/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&#1059;&#1095;&#1080;&#1090;&#1077;&#1083;&#1100;%20&#1075;&#1086;&#1076;&#1072;\&#1055;&#1072;&#1084;&#1103;&#1090;&#1080;%20&#1041;&#1083;&#1086;&#1082;&#1072;&#1076;&#1099;%20&#1051;&#1077;&#1085;&#1080;&#1085;&#1075;&#1088;&#1072;&#1076;&#1072;.%20&#1056;&#1086;&#1074;&#1077;&#1089;&#1090;&#1085;&#1080;&#1082;&#1072;&#1084;%20(convert-video-online.com).avi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&#1059;&#1095;&#1080;&#1090;&#1077;&#1083;&#1100;%20&#1075;&#1086;&#1076;&#1072;\&#1055;&#1088;&#1080;&#1074;&#1077;&#1090;&#1089;&#1090;&#1074;&#1080;&#1077;.mp4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&#1059;&#1095;&#1080;&#1090;&#1077;&#1083;&#1100;%20&#1075;&#1086;&#1076;&#1072;\&#1053;&#1072;&#1095;&#1072;&#1083;&#1086;%20&#1042;&#1077;&#1083;&#1080;&#1082;&#1086;&#1081;%20&#1054;&#1090;&#1077;&#1095;&#1077;&#1089;&#1090;&#1074;&#1077;&#1085;&#1085;&#1086;&#1081;%20&#1074;&#1086;&#1081;&#1085;&#1099;%20(convert-video-online.com).avi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20040" indent="-32004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endParaRPr lang="ru-RU"/>
          </a:p>
        </p:txBody>
      </p:sp>
      <p:sp>
        <p:nvSpPr>
          <p:cNvPr id="15362" name="Объект 2"/>
          <p:cNvSpPr>
            <a:spLocks noGrp="1"/>
          </p:cNvSpPr>
          <p:nvPr>
            <p:ph sz="quarter" idx="13"/>
          </p:nvPr>
        </p:nvSpPr>
        <p:spPr>
          <a:xfrm>
            <a:off x="1143000" y="731838"/>
            <a:ext cx="6958013" cy="4568825"/>
          </a:xfrm>
        </p:spPr>
        <p:txBody>
          <a:bodyPr/>
          <a:lstStyle/>
          <a:p>
            <a:pPr marL="44450" indent="0" algn="ctr">
              <a:buFont typeface="Georgia" pitchFamily="18" charset="0"/>
              <a:buNone/>
            </a:pPr>
            <a:endParaRPr lang="ru-RU" sz="4000" smtClean="0">
              <a:solidFill>
                <a:srgbClr val="002060"/>
              </a:solidFill>
            </a:endParaRPr>
          </a:p>
          <a:p>
            <a:pPr marL="44450" indent="0" algn="ctr">
              <a:buFont typeface="Georgia" pitchFamily="18" charset="0"/>
              <a:buNone/>
            </a:pPr>
            <a:r>
              <a:rPr lang="ru-RU" sz="4000" smtClean="0">
                <a:solidFill>
                  <a:srgbClr val="002060"/>
                </a:solidFill>
              </a:rPr>
              <a:t>«… они отлич</a:t>
            </a:r>
            <a:r>
              <a:rPr lang="ru-RU" sz="4000" smtClean="0">
                <a:solidFill>
                  <a:srgbClr val="002060"/>
                </a:solidFill>
                <a:latin typeface="Arial" charset="0"/>
              </a:rPr>
              <a:t>и</a:t>
            </a:r>
            <a:r>
              <a:rPr lang="ru-RU" sz="4000" smtClean="0">
                <a:solidFill>
                  <a:srgbClr val="002060"/>
                </a:solidFill>
              </a:rPr>
              <a:t>лись на обороне города Ленина, «выполняя специальное задание командования»</a:t>
            </a:r>
          </a:p>
          <a:p>
            <a:pPr marL="44450" indent="0" algn="ctr">
              <a:buFont typeface="Georgia" pitchFamily="18" charset="0"/>
              <a:buNone/>
            </a:pPr>
            <a:r>
              <a:rPr lang="ru-RU" sz="4000" smtClean="0">
                <a:solidFill>
                  <a:srgbClr val="002060"/>
                </a:solidFill>
              </a:rPr>
              <a:t>Л. Пантелеев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99593" y="764704"/>
            <a:ext cx="7406208" cy="4750464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dirty="0" smtClean="0">
                <a:solidFill>
                  <a:srgbClr val="0070C0"/>
                </a:solidFill>
              </a:rPr>
              <a:t/>
            </a:r>
            <a:br>
              <a:rPr lang="ru-RU" dirty="0" smtClean="0">
                <a:solidFill>
                  <a:srgbClr val="0070C0"/>
                </a:solidFill>
              </a:rPr>
            </a:br>
            <a:r>
              <a:rPr lang="ru-RU" dirty="0" smtClean="0">
                <a:solidFill>
                  <a:srgbClr val="002060"/>
                </a:solidFill>
              </a:rPr>
              <a:t>Л. Пантелеев</a:t>
            </a:r>
            <a:br>
              <a:rPr lang="ru-RU" dirty="0" smtClean="0">
                <a:solidFill>
                  <a:srgbClr val="002060"/>
                </a:solidFill>
              </a:rPr>
            </a:br>
            <a:r>
              <a:rPr lang="ru-RU" dirty="0" smtClean="0">
                <a:solidFill>
                  <a:srgbClr val="002060"/>
                </a:solidFill>
              </a:rPr>
              <a:t/>
            </a:r>
            <a:br>
              <a:rPr lang="ru-RU" dirty="0" smtClean="0">
                <a:solidFill>
                  <a:srgbClr val="002060"/>
                </a:solidFill>
              </a:rPr>
            </a:br>
            <a:r>
              <a:rPr lang="ru-RU" dirty="0" smtClean="0">
                <a:solidFill>
                  <a:srgbClr val="002060"/>
                </a:solidFill>
              </a:rPr>
              <a:t>«Главный инженер»</a:t>
            </a:r>
            <a:endParaRPr lang="ru-RU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32040" y="620688"/>
            <a:ext cx="3373760" cy="4894480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sz="4000" dirty="0" smtClean="0"/>
              <a:t/>
            </a:r>
            <a:br>
              <a:rPr lang="ru-RU" sz="4000" dirty="0" smtClean="0"/>
            </a:br>
            <a:r>
              <a:rPr lang="ru-RU" sz="4000" dirty="0" smtClean="0">
                <a:solidFill>
                  <a:srgbClr val="002060"/>
                </a:solidFill>
              </a:rPr>
              <a:t>Леонид Пантелеев</a:t>
            </a:r>
            <a:br>
              <a:rPr lang="ru-RU" sz="4000" dirty="0" smtClean="0">
                <a:solidFill>
                  <a:srgbClr val="002060"/>
                </a:solidFill>
              </a:rPr>
            </a:br>
            <a:r>
              <a:rPr lang="ru-RU" sz="4000" dirty="0">
                <a:solidFill>
                  <a:srgbClr val="002060"/>
                </a:solidFill>
              </a:rPr>
              <a:t/>
            </a:r>
            <a:br>
              <a:rPr lang="ru-RU" sz="4000" dirty="0">
                <a:solidFill>
                  <a:srgbClr val="002060"/>
                </a:solidFill>
              </a:rPr>
            </a:br>
            <a:r>
              <a:rPr lang="ru-RU" sz="4000" dirty="0" smtClean="0">
                <a:solidFill>
                  <a:srgbClr val="002060"/>
                </a:solidFill>
              </a:rPr>
              <a:t/>
            </a:r>
            <a:br>
              <a:rPr lang="ru-RU" sz="4000" dirty="0" smtClean="0">
                <a:solidFill>
                  <a:srgbClr val="002060"/>
                </a:solidFill>
              </a:rPr>
            </a:br>
            <a:r>
              <a:rPr lang="ru-RU" sz="4000" dirty="0" smtClean="0">
                <a:solidFill>
                  <a:srgbClr val="002060"/>
                </a:solidFill>
              </a:rPr>
              <a:t>1908-1987</a:t>
            </a:r>
            <a:endParaRPr lang="ru-RU" sz="4000" dirty="0">
              <a:solidFill>
                <a:srgbClr val="002060"/>
              </a:solidFill>
            </a:endParaRPr>
          </a:p>
        </p:txBody>
      </p:sp>
      <p:pic>
        <p:nvPicPr>
          <p:cNvPr id="25602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388" y="476250"/>
            <a:ext cx="4378325" cy="57578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Памяти Блокады Ленинграда. Ровестникам (convert-video-online.com)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357188" y="268288"/>
            <a:ext cx="8429625" cy="6321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15616" y="188640"/>
            <a:ext cx="7160583" cy="1215008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dirty="0">
                <a:solidFill>
                  <a:srgbClr val="002060"/>
                </a:solidFill>
              </a:rPr>
              <a:t>Трибунал 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42988" y="1412875"/>
            <a:ext cx="7199312" cy="4713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31640" y="260648"/>
            <a:ext cx="6512511" cy="1143000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dirty="0" smtClean="0">
                <a:solidFill>
                  <a:srgbClr val="002060"/>
                </a:solidFill>
              </a:rPr>
              <a:t>Блиндаж</a:t>
            </a:r>
            <a:endParaRPr lang="ru-RU" dirty="0">
              <a:solidFill>
                <a:srgbClr val="002060"/>
              </a:solidFill>
            </a:endParaRP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7088" y="1557338"/>
            <a:ext cx="7840662" cy="4852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87624" y="404664"/>
            <a:ext cx="6512511" cy="1143000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dirty="0" smtClean="0">
                <a:solidFill>
                  <a:srgbClr val="002060"/>
                </a:solidFill>
              </a:rPr>
              <a:t>Алексей Михайлов</a:t>
            </a:r>
            <a:endParaRPr lang="ru-RU" dirty="0">
              <a:solidFill>
                <a:srgbClr val="002060"/>
              </a:solidFill>
            </a:endParaRPr>
          </a:p>
        </p:txBody>
      </p:sp>
      <p:pic>
        <p:nvPicPr>
          <p:cNvPr id="29698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/>
          <a:srcRect/>
          <a:stretch>
            <a:fillRect/>
          </a:stretch>
        </p:blipFill>
        <p:spPr>
          <a:xfrm>
            <a:off x="3059113" y="1557338"/>
            <a:ext cx="2881312" cy="517048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Текст 5"/>
          <p:cNvSpPr>
            <a:spLocks noGrp="1"/>
          </p:cNvSpPr>
          <p:nvPr>
            <p:ph type="body" sz="quarter" idx="3"/>
          </p:nvPr>
        </p:nvSpPr>
        <p:spPr>
          <a:xfrm>
            <a:off x="4716016" y="764704"/>
            <a:ext cx="3384376" cy="576064"/>
          </a:xfrm>
        </p:spPr>
        <p:txBody>
          <a:bodyPr rtlCol="0"/>
          <a:lstStyle/>
          <a:p>
            <a:pPr fontAlgn="auto">
              <a:buClr>
                <a:schemeClr val="accent6">
                  <a:lumMod val="75000"/>
                </a:schemeClr>
              </a:buClr>
              <a:defRPr/>
            </a:pPr>
            <a:endParaRPr lang="ru-RU"/>
          </a:p>
          <a:p>
            <a:pPr fontAlgn="auto">
              <a:buClr>
                <a:schemeClr val="accent6">
                  <a:lumMod val="75000"/>
                </a:schemeClr>
              </a:buClr>
              <a:defRPr/>
            </a:pPr>
            <a:endParaRPr lang="ru-RU"/>
          </a:p>
          <a:p>
            <a:pPr fontAlgn="auto">
              <a:buClr>
                <a:schemeClr val="accent6">
                  <a:lumMod val="75000"/>
                </a:schemeClr>
              </a:buClr>
              <a:defRPr/>
            </a:pPr>
            <a:endParaRPr lang="ru-RU"/>
          </a:p>
          <a:p>
            <a:pPr fontAlgn="auto">
              <a:buClr>
                <a:schemeClr val="accent6">
                  <a:lumMod val="75000"/>
                </a:schemeClr>
              </a:buClr>
              <a:defRPr/>
            </a:pPr>
            <a:endParaRPr lang="ru-RU"/>
          </a:p>
        </p:txBody>
      </p:sp>
      <p:pic>
        <p:nvPicPr>
          <p:cNvPr id="30722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92725" y="1844675"/>
            <a:ext cx="3382963" cy="2090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1560" y="836712"/>
            <a:ext cx="7992888" cy="5112568"/>
          </a:xfrm>
        </p:spPr>
        <p:txBody>
          <a:bodyPr/>
          <a:lstStyle/>
          <a:p>
            <a:pPr marL="0" indent="0" algn="l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sz="3200" dirty="0" smtClean="0">
                <a:solidFill>
                  <a:srgbClr val="0070C0"/>
                </a:solidFill>
                <a:effectLst/>
                <a:latin typeface="Times New Roman"/>
                <a:ea typeface="Calibri"/>
              </a:rPr>
              <a:t/>
            </a:r>
            <a:br>
              <a:rPr lang="ru-RU" sz="3200" dirty="0" smtClean="0">
                <a:solidFill>
                  <a:srgbClr val="0070C0"/>
                </a:solidFill>
                <a:effectLst/>
                <a:latin typeface="Times New Roman"/>
                <a:ea typeface="Calibri"/>
              </a:rPr>
            </a:br>
            <a:r>
              <a:rPr lang="ru-RU" sz="3200" dirty="0" smtClean="0">
                <a:solidFill>
                  <a:srgbClr val="002060"/>
                </a:solidFill>
                <a:effectLst/>
                <a:latin typeface="Times New Roman"/>
                <a:ea typeface="Calibri"/>
              </a:rPr>
              <a:t>Понимают </a:t>
            </a:r>
            <a:r>
              <a:rPr lang="ru-RU" sz="3200" dirty="0">
                <a:solidFill>
                  <a:srgbClr val="002060"/>
                </a:solidFill>
                <a:effectLst/>
                <a:latin typeface="Times New Roman"/>
                <a:ea typeface="Calibri"/>
              </a:rPr>
              <a:t>ли мальчики всю суровость законов военного времени? </a:t>
            </a:r>
            <a:r>
              <a:rPr lang="en-US" sz="3200" dirty="0" smtClean="0">
                <a:solidFill>
                  <a:srgbClr val="002060"/>
                </a:solidFill>
                <a:effectLst/>
                <a:latin typeface="Times New Roman"/>
                <a:ea typeface="Calibri"/>
              </a:rPr>
              <a:t/>
            </a:r>
            <a:br>
              <a:rPr lang="en-US" sz="3200" dirty="0" smtClean="0">
                <a:solidFill>
                  <a:srgbClr val="002060"/>
                </a:solidFill>
                <a:effectLst/>
                <a:latin typeface="Times New Roman"/>
                <a:ea typeface="Calibri"/>
              </a:rPr>
            </a:br>
            <a:r>
              <a:rPr lang="en-US" sz="3200" dirty="0" smtClean="0">
                <a:solidFill>
                  <a:srgbClr val="002060"/>
                </a:solidFill>
                <a:effectLst/>
                <a:latin typeface="Times New Roman"/>
                <a:ea typeface="Calibri"/>
              </a:rPr>
              <a:t/>
            </a:r>
            <a:br>
              <a:rPr lang="en-US" sz="3200" dirty="0" smtClean="0">
                <a:solidFill>
                  <a:srgbClr val="002060"/>
                </a:solidFill>
                <a:effectLst/>
                <a:latin typeface="Times New Roman"/>
                <a:ea typeface="Calibri"/>
              </a:rPr>
            </a:br>
            <a:r>
              <a:rPr lang="ru-RU" sz="3200" dirty="0" smtClean="0">
                <a:solidFill>
                  <a:srgbClr val="002060"/>
                </a:solidFill>
                <a:effectLst/>
                <a:latin typeface="Times New Roman"/>
                <a:ea typeface="Calibri"/>
              </a:rPr>
              <a:t>Считают </a:t>
            </a:r>
            <a:r>
              <a:rPr lang="ru-RU" sz="3200" dirty="0">
                <a:solidFill>
                  <a:srgbClr val="002060"/>
                </a:solidFill>
                <a:effectLst/>
                <a:latin typeface="Times New Roman"/>
                <a:ea typeface="Calibri"/>
              </a:rPr>
              <a:t>ли они, что должны нести такую же ответственность за свои поступки, как взрослые мужчины? </a:t>
            </a:r>
            <a:endParaRPr lang="ru-RU" sz="3200" dirty="0">
              <a:solidFill>
                <a:srgbClr val="00206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/>
            </a:extLst>
          </a:blip>
          <a:srcRect/>
          <a:stretch>
            <a:fillRect/>
          </a:stretch>
        </p:blipFill>
        <p:spPr bwMode="auto">
          <a:xfrm>
            <a:off x="323528" y="116632"/>
            <a:ext cx="1730127" cy="126876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/>
            <a:ext uri="{91240B29-F687-4F45-9708-019B960494DF}"/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59632" y="332656"/>
            <a:ext cx="6542112" cy="1150064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dirty="0" smtClean="0">
                <a:solidFill>
                  <a:srgbClr val="002060"/>
                </a:solidFill>
              </a:rPr>
              <a:t>Алексей Михайлов</a:t>
            </a:r>
            <a:endParaRPr lang="ru-RU" dirty="0">
              <a:solidFill>
                <a:srgbClr val="002060"/>
              </a:solidFill>
            </a:endParaRPr>
          </a:p>
        </p:txBody>
      </p:sp>
      <p:pic>
        <p:nvPicPr>
          <p:cNvPr id="32770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/>
          <a:srcRect/>
          <a:stretch>
            <a:fillRect/>
          </a:stretch>
        </p:blipFill>
        <p:spPr>
          <a:xfrm>
            <a:off x="395288" y="1268413"/>
            <a:ext cx="2808287" cy="5040312"/>
          </a:xfr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4171950" y="1412875"/>
            <a:ext cx="405447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2400">
                <a:latin typeface="Trebuchet MS" pitchFamily="34" charset="0"/>
              </a:rPr>
              <a:t>Наблюдательный. Смелый</a:t>
            </a:r>
            <a:r>
              <a:rPr lang="ru-RU">
                <a:latin typeface="Trebuchet MS" pitchFamily="34" charset="0"/>
              </a:rPr>
              <a:t>.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4529138" y="2276475"/>
            <a:ext cx="334010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2400">
                <a:latin typeface="Trebuchet MS" pitchFamily="34" charset="0"/>
              </a:rPr>
              <a:t>Лидер. Руководитель</a:t>
            </a:r>
            <a:r>
              <a:rPr lang="ru-RU">
                <a:latin typeface="Trebuchet MS" pitchFamily="34" charset="0"/>
              </a:rPr>
              <a:t>.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5292725" y="3236913"/>
            <a:ext cx="2474913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ru-RU" sz="2400">
                <a:latin typeface="Trebuchet MS" pitchFamily="34" charset="0"/>
              </a:rPr>
              <a:t>Серьёзный.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276850" y="4246563"/>
            <a:ext cx="246062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2400">
                <a:latin typeface="Trebuchet MS" pitchFamily="34" charset="0"/>
              </a:rPr>
              <a:t>Ответственный.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4495800" y="5300663"/>
            <a:ext cx="4024313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ru-RU" sz="2400">
                <a:latin typeface="Trebuchet MS" pitchFamily="34" charset="0"/>
              </a:rPr>
              <a:t>Осознающий свои ошибки.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/>
            </a:extLst>
          </a:blip>
          <a:srcRect/>
          <a:stretch>
            <a:fillRect/>
          </a:stretch>
        </p:blipFill>
        <p:spPr bwMode="auto">
          <a:xfrm>
            <a:off x="395536" y="-1"/>
            <a:ext cx="1372670" cy="122412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/>
            <a:ext uri="{91240B29-F687-4F45-9708-019B960494DF}"/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4940" y="332656"/>
            <a:ext cx="6614120" cy="718016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dirty="0" smtClean="0">
                <a:solidFill>
                  <a:srgbClr val="002060"/>
                </a:solidFill>
              </a:rPr>
              <a:t>Медаль «За оборону Ленинграда»</a:t>
            </a:r>
            <a:endParaRPr lang="ru-RU" dirty="0">
              <a:solidFill>
                <a:srgbClr val="002060"/>
              </a:solidFill>
            </a:endParaRPr>
          </a:p>
        </p:txBody>
      </p:sp>
      <p:pic>
        <p:nvPicPr>
          <p:cNvPr id="337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95513" y="1844675"/>
            <a:ext cx="5073650" cy="5073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Объект 1"/>
          <p:cNvSpPr>
            <a:spLocks noGrp="1"/>
          </p:cNvSpPr>
          <p:nvPr>
            <p:ph sz="quarter" idx="13"/>
          </p:nvPr>
        </p:nvSpPr>
        <p:spPr>
          <a:xfrm>
            <a:off x="179388" y="333375"/>
            <a:ext cx="8856662" cy="6048375"/>
          </a:xfrm>
        </p:spPr>
        <p:txBody>
          <a:bodyPr/>
          <a:lstStyle/>
          <a:p>
            <a:pPr marL="44450" indent="0" algn="just">
              <a:buFont typeface="Georgia" pitchFamily="18" charset="0"/>
              <a:buNone/>
            </a:pPr>
            <a:r>
              <a:rPr lang="ru-RU" sz="4400" b="1" smtClean="0">
                <a:solidFill>
                  <a:srgbClr val="0070C0"/>
                </a:solidFill>
                <a:latin typeface="Times New Roman" pitchFamily="18" charset="0"/>
              </a:rPr>
              <a:t>	</a:t>
            </a:r>
          </a:p>
          <a:p>
            <a:pPr marL="44450" indent="0" algn="just">
              <a:buFont typeface="Georgia" pitchFamily="18" charset="0"/>
              <a:buNone/>
            </a:pPr>
            <a:r>
              <a:rPr lang="ru-RU" sz="4400" b="1" smtClean="0">
                <a:solidFill>
                  <a:srgbClr val="0070C0"/>
                </a:solidFill>
                <a:latin typeface="Times New Roman" pitchFamily="18" charset="0"/>
              </a:rPr>
              <a:t>	</a:t>
            </a:r>
            <a:r>
              <a:rPr lang="ru-RU" sz="4400" b="1" smtClean="0">
                <a:solidFill>
                  <a:srgbClr val="002060"/>
                </a:solidFill>
                <a:latin typeface="Times New Roman" pitchFamily="18" charset="0"/>
              </a:rPr>
              <a:t>Леонид Пантелеев использует приём контраста, подчеркивая, что, несмотря на всё самодовольство,  фашистской армии не удастся сломить силу духа защитников Родины.</a:t>
            </a:r>
            <a:r>
              <a:rPr lang="ru-RU" sz="4400" smtClean="0">
                <a:solidFill>
                  <a:srgbClr val="002060"/>
                </a:solidFill>
                <a:latin typeface="Times New Roman" pitchFamily="18" charset="0"/>
              </a:rPr>
              <a:t> </a:t>
            </a:r>
            <a:endParaRPr lang="ru-RU" sz="4400" smtClean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20040" indent="-32004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endParaRPr lang="ru-RU" dirty="0"/>
          </a:p>
        </p:txBody>
      </p:sp>
      <p:pic>
        <p:nvPicPr>
          <p:cNvPr id="8" name="Приветствие.mp4">
            <a:hlinkClick r:id="" action="ppaction://media"/>
          </p:cNvPr>
          <p:cNvPicPr>
            <a:picLocks noGrp="1" noRot="1" noChangeAspect="1"/>
          </p:cNvPicPr>
          <p:nvPr>
            <p:ph sz="quarter" idx="13"/>
            <a:videoFile r:link="rId1"/>
          </p:nvPr>
        </p:nvPicPr>
        <p:blipFill>
          <a:blip r:embed="rId3"/>
          <a:srcRect/>
          <a:stretch>
            <a:fillRect/>
          </a:stretch>
        </p:blipFill>
        <p:spPr>
          <a:xfrm>
            <a:off x="285750" y="214313"/>
            <a:ext cx="8501063" cy="63754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47664" y="5301208"/>
            <a:ext cx="6512511" cy="1143000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sz="3600" dirty="0" smtClean="0">
                <a:solidFill>
                  <a:srgbClr val="002060"/>
                </a:solidFill>
              </a:rPr>
              <a:t>Пабло Пикассо «</a:t>
            </a:r>
            <a:r>
              <a:rPr lang="ru-RU" sz="3600" dirty="0" err="1" smtClean="0">
                <a:solidFill>
                  <a:srgbClr val="002060"/>
                </a:solidFill>
              </a:rPr>
              <a:t>Герника</a:t>
            </a:r>
            <a:r>
              <a:rPr lang="ru-RU" sz="3600" dirty="0" smtClean="0">
                <a:solidFill>
                  <a:srgbClr val="002060"/>
                </a:solidFill>
              </a:rPr>
              <a:t>»</a:t>
            </a:r>
            <a:endParaRPr lang="ru-RU" sz="3600" dirty="0">
              <a:solidFill>
                <a:srgbClr val="002060"/>
              </a:solidFill>
            </a:endParaRPr>
          </a:p>
        </p:txBody>
      </p:sp>
      <p:pic>
        <p:nvPicPr>
          <p:cNvPr id="35842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388" y="549275"/>
            <a:ext cx="8821737" cy="3840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03648" y="764704"/>
            <a:ext cx="6512511" cy="1143000"/>
          </a:xfrm>
        </p:spPr>
        <p:txBody>
          <a:bodyPr/>
          <a:lstStyle/>
          <a:p>
            <a:pPr marL="0" indent="0" algn="just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dirty="0" smtClean="0">
                <a:solidFill>
                  <a:srgbClr val="002060"/>
                </a:solidFill>
              </a:rPr>
              <a:t>Я сегодня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1331913" y="1989138"/>
            <a:ext cx="6911975" cy="4392612"/>
          </a:xfrm>
        </p:spPr>
        <p:txBody>
          <a:bodyPr rtlCol="0">
            <a:normAutofit/>
          </a:bodyPr>
          <a:lstStyle/>
          <a:p>
            <a:pPr indent="-182880" fontAlgn="auto">
              <a:buClr>
                <a:schemeClr val="accent6">
                  <a:lumMod val="75000"/>
                </a:schemeClr>
              </a:buClr>
              <a:buFontTx/>
              <a:buChar char="-"/>
              <a:defRPr/>
            </a:pPr>
            <a:r>
              <a:rPr lang="ru-RU" sz="3200" dirty="0" smtClean="0">
                <a:solidFill>
                  <a:srgbClr val="002060"/>
                </a:solidFill>
              </a:rPr>
              <a:t>узнал о там, что …</a:t>
            </a:r>
          </a:p>
          <a:p>
            <a:pPr indent="-182880" fontAlgn="auto">
              <a:buClr>
                <a:schemeClr val="accent6">
                  <a:lumMod val="75000"/>
                </a:schemeClr>
              </a:buClr>
              <a:buFontTx/>
              <a:buChar char="-"/>
              <a:defRPr/>
            </a:pPr>
            <a:r>
              <a:rPr lang="ru-RU" sz="3200" dirty="0">
                <a:solidFill>
                  <a:srgbClr val="002060"/>
                </a:solidFill>
              </a:rPr>
              <a:t>з</a:t>
            </a:r>
            <a:r>
              <a:rPr lang="ru-RU" sz="3200" dirty="0" smtClean="0">
                <a:solidFill>
                  <a:srgbClr val="002060"/>
                </a:solidFill>
              </a:rPr>
              <a:t>апомнил, что …</a:t>
            </a:r>
          </a:p>
          <a:p>
            <a:pPr indent="-182880" fontAlgn="auto">
              <a:buClr>
                <a:schemeClr val="accent6">
                  <a:lumMod val="75000"/>
                </a:schemeClr>
              </a:buClr>
              <a:buFontTx/>
              <a:buChar char="-"/>
              <a:defRPr/>
            </a:pPr>
            <a:r>
              <a:rPr lang="ru-RU" sz="3200" dirty="0">
                <a:solidFill>
                  <a:srgbClr val="002060"/>
                </a:solidFill>
              </a:rPr>
              <a:t>н</a:t>
            </a:r>
            <a:r>
              <a:rPr lang="ru-RU" sz="3200" dirty="0" smtClean="0">
                <a:solidFill>
                  <a:srgbClr val="002060"/>
                </a:solidFill>
              </a:rPr>
              <a:t>аучился определять…</a:t>
            </a:r>
          </a:p>
          <a:p>
            <a:pPr indent="-182880" fontAlgn="auto">
              <a:buClr>
                <a:schemeClr val="accent6">
                  <a:lumMod val="75000"/>
                </a:schemeClr>
              </a:buClr>
              <a:buFontTx/>
              <a:buChar char="-"/>
              <a:defRPr/>
            </a:pPr>
            <a:r>
              <a:rPr lang="ru-RU" sz="3200" dirty="0">
                <a:solidFill>
                  <a:srgbClr val="002060"/>
                </a:solidFill>
              </a:rPr>
              <a:t>у</a:t>
            </a:r>
            <a:r>
              <a:rPr lang="ru-RU" sz="3200" dirty="0" smtClean="0">
                <a:solidFill>
                  <a:srgbClr val="002060"/>
                </a:solidFill>
              </a:rPr>
              <a:t>дивился тому, как..</a:t>
            </a:r>
          </a:p>
          <a:p>
            <a:pPr marL="45720" indent="0" fontAlgn="auto"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endParaRPr lang="ru-RU" sz="32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Объект 2"/>
          <p:cNvSpPr>
            <a:spLocks noGrp="1"/>
          </p:cNvSpPr>
          <p:nvPr>
            <p:ph sz="quarter" idx="13"/>
          </p:nvPr>
        </p:nvSpPr>
        <p:spPr>
          <a:xfrm>
            <a:off x="107950" y="692150"/>
            <a:ext cx="8856663" cy="5257800"/>
          </a:xfrm>
        </p:spPr>
        <p:txBody>
          <a:bodyPr/>
          <a:lstStyle/>
          <a:p>
            <a:pPr marL="44450" indent="0" algn="just">
              <a:buFont typeface="Georgia" pitchFamily="18" charset="0"/>
              <a:buNone/>
            </a:pPr>
            <a:endParaRPr lang="ru-RU" sz="4000" smtClean="0">
              <a:solidFill>
                <a:srgbClr val="0070C0"/>
              </a:solidFill>
            </a:endParaRPr>
          </a:p>
          <a:p>
            <a:pPr marL="44450" indent="0" algn="just">
              <a:buFont typeface="Georgia" pitchFamily="18" charset="0"/>
              <a:buNone/>
            </a:pPr>
            <a:r>
              <a:rPr lang="ru-RU" sz="4000" smtClean="0">
                <a:solidFill>
                  <a:srgbClr val="002060"/>
                </a:solidFill>
              </a:rPr>
              <a:t>Домашнее задание:</a:t>
            </a:r>
          </a:p>
          <a:p>
            <a:pPr marL="44450" indent="0" algn="just">
              <a:buFont typeface="Georgia" pitchFamily="18" charset="0"/>
              <a:buNone/>
            </a:pPr>
            <a:r>
              <a:rPr lang="ru-RU" sz="4000" smtClean="0">
                <a:solidFill>
                  <a:srgbClr val="002060"/>
                </a:solidFill>
              </a:rPr>
              <a:t>В произведениях о Великой Отечественной войне, которые вы читали,  попробуйте найти приёмы контраста.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20040" indent="-32004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endParaRPr lang="ru-RU"/>
          </a:p>
        </p:txBody>
      </p:sp>
      <p:sp>
        <p:nvSpPr>
          <p:cNvPr id="38914" name="Объект 2"/>
          <p:cNvSpPr>
            <a:spLocks noGrp="1"/>
          </p:cNvSpPr>
          <p:nvPr>
            <p:ph sz="quarter" idx="13"/>
          </p:nvPr>
        </p:nvSpPr>
        <p:spPr>
          <a:xfrm>
            <a:off x="1143000" y="731838"/>
            <a:ext cx="7029450" cy="4497387"/>
          </a:xfrm>
        </p:spPr>
        <p:txBody>
          <a:bodyPr/>
          <a:lstStyle/>
          <a:p>
            <a:pPr marL="44450" indent="0" algn="ctr">
              <a:buFont typeface="Georgia" pitchFamily="18" charset="0"/>
              <a:buNone/>
            </a:pPr>
            <a:endParaRPr lang="ru-RU" sz="4000" smtClean="0">
              <a:solidFill>
                <a:srgbClr val="002060"/>
              </a:solidFill>
            </a:endParaRPr>
          </a:p>
          <a:p>
            <a:pPr marL="44450" indent="0" algn="ctr">
              <a:buFont typeface="Georgia" pitchFamily="18" charset="0"/>
              <a:buNone/>
            </a:pPr>
            <a:r>
              <a:rPr lang="ru-RU" sz="4000" smtClean="0">
                <a:solidFill>
                  <a:srgbClr val="002060"/>
                </a:solidFill>
              </a:rPr>
              <a:t>«… они отлич</a:t>
            </a:r>
            <a:r>
              <a:rPr lang="ru-RU" sz="4000" smtClean="0">
                <a:solidFill>
                  <a:srgbClr val="002060"/>
                </a:solidFill>
                <a:latin typeface="Arial" charset="0"/>
              </a:rPr>
              <a:t>и</a:t>
            </a:r>
            <a:r>
              <a:rPr lang="ru-RU" sz="4000" smtClean="0">
                <a:solidFill>
                  <a:srgbClr val="002060"/>
                </a:solidFill>
              </a:rPr>
              <a:t>лись на обороне города Ленина, «выполняя специальное задание командования» </a:t>
            </a:r>
          </a:p>
          <a:p>
            <a:pPr marL="44450" indent="0" algn="ctr">
              <a:buFont typeface="Georgia" pitchFamily="18" charset="0"/>
              <a:buNone/>
            </a:pPr>
            <a:r>
              <a:rPr lang="ru-RU" sz="4000" smtClean="0">
                <a:solidFill>
                  <a:srgbClr val="002060"/>
                </a:solidFill>
              </a:rPr>
              <a:t>Л. Пантелеев</a:t>
            </a:r>
          </a:p>
          <a:p>
            <a:pPr marL="44450" indent="0" algn="ctr">
              <a:buFont typeface="Georgia" pitchFamily="18" charset="0"/>
              <a:buNone/>
            </a:pPr>
            <a:endParaRPr lang="ru-RU" sz="4000" smtClean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7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/>
          <a:srcRect/>
          <a:stretch>
            <a:fillRect/>
          </a:stretch>
        </p:blipFill>
        <p:spPr>
          <a:xfrm>
            <a:off x="107950" y="581025"/>
            <a:ext cx="8921750" cy="55848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75656" y="2132856"/>
            <a:ext cx="6512511" cy="1143000"/>
          </a:xfrm>
        </p:spPr>
        <p:txBody>
          <a:bodyPr/>
          <a:lstStyle/>
          <a:p>
            <a:pPr marL="0" indent="0" algn="ctr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buFont typeface="Georgia" pitchFamily="18" charset="0"/>
              <a:buNone/>
              <a:defRPr/>
            </a:pPr>
            <a:r>
              <a:rPr lang="ru-RU" dirty="0" smtClean="0">
                <a:solidFill>
                  <a:srgbClr val="002060"/>
                </a:solidFill>
              </a:rPr>
              <a:t>Спасибо!</a:t>
            </a:r>
            <a:endParaRPr lang="ru-RU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63713" y="5661025"/>
            <a:ext cx="5637212" cy="882650"/>
          </a:xfrm>
        </p:spPr>
        <p:txBody>
          <a:bodyPr/>
          <a:lstStyle/>
          <a:p>
            <a:r>
              <a:rPr lang="ru-RU" altLang="ru-RU" sz="2400" b="1" i="1" smtClean="0">
                <a:solidFill>
                  <a:srgbClr val="002060"/>
                </a:solidFill>
                <a:latin typeface="Times New Roman" pitchFamily="18" charset="0"/>
                <a:cs typeface="Arial" charset="0"/>
              </a:rPr>
              <a:t>Окраина Москвы. Ноябрь1941 года</a:t>
            </a:r>
            <a:endParaRPr lang="ru-RU" smtClean="0">
              <a:solidFill>
                <a:srgbClr val="002060"/>
              </a:solidFill>
            </a:endParaRPr>
          </a:p>
        </p:txBody>
      </p:sp>
      <p:pic>
        <p:nvPicPr>
          <p:cNvPr id="17410" name="Picture 2" descr="http://f.rodon.org/p/16/080814090845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50913" y="404813"/>
            <a:ext cx="7548562" cy="512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Начало Великой Отечественной войны (convert-video-online.com)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0" y="857250"/>
            <a:ext cx="9144000" cy="5143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2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20040" indent="-32004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endParaRPr lang="ru-RU"/>
          </a:p>
        </p:txBody>
      </p:sp>
      <p:sp>
        <p:nvSpPr>
          <p:cNvPr id="19458" name="Объект 2"/>
          <p:cNvSpPr>
            <a:spLocks noGrp="1"/>
          </p:cNvSpPr>
          <p:nvPr>
            <p:ph sz="quarter" idx="13"/>
          </p:nvPr>
        </p:nvSpPr>
        <p:spPr>
          <a:xfrm>
            <a:off x="1143000" y="731838"/>
            <a:ext cx="7461250" cy="5505450"/>
          </a:xfrm>
        </p:spPr>
        <p:txBody>
          <a:bodyPr/>
          <a:lstStyle/>
          <a:p>
            <a:pPr marL="44450" indent="0" algn="ctr">
              <a:buFont typeface="Georgia" pitchFamily="18" charset="0"/>
              <a:buNone/>
            </a:pPr>
            <a:r>
              <a:rPr lang="ru-RU" sz="4800" smtClean="0">
                <a:solidFill>
                  <a:srgbClr val="002060"/>
                </a:solidFill>
              </a:rPr>
              <a:t>Дети войны</a:t>
            </a:r>
            <a:r>
              <a:rPr lang="en-US" sz="4800" smtClean="0">
                <a:solidFill>
                  <a:srgbClr val="002060"/>
                </a:solidFill>
              </a:rPr>
              <a:t> </a:t>
            </a:r>
            <a:r>
              <a:rPr lang="ru-RU" sz="4800" smtClean="0">
                <a:solidFill>
                  <a:srgbClr val="002060"/>
                </a:solidFill>
              </a:rPr>
              <a:t>в произведениях советских писателей</a:t>
            </a:r>
          </a:p>
          <a:p>
            <a:pPr marL="44450" indent="0" algn="ctr">
              <a:buFont typeface="Georgia" pitchFamily="18" charset="0"/>
              <a:buNone/>
            </a:pPr>
            <a:r>
              <a:rPr lang="ru-RU" sz="4800" smtClean="0">
                <a:solidFill>
                  <a:srgbClr val="002060"/>
                </a:solidFill>
              </a:rPr>
              <a:t>Леонид Пантелеев «Главный инженер»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/>
          <a:srcRect/>
          <a:stretch>
            <a:fillRect/>
          </a:stretch>
        </p:blipFill>
        <p:spPr>
          <a:xfrm>
            <a:off x="107950" y="581025"/>
            <a:ext cx="8921750" cy="55848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Объект 2"/>
          <p:cNvSpPr>
            <a:spLocks noGrp="1"/>
          </p:cNvSpPr>
          <p:nvPr>
            <p:ph sz="quarter" idx="13"/>
          </p:nvPr>
        </p:nvSpPr>
        <p:spPr>
          <a:xfrm>
            <a:off x="1143000" y="731838"/>
            <a:ext cx="7532688" cy="5721350"/>
          </a:xfrm>
        </p:spPr>
        <p:txBody>
          <a:bodyPr/>
          <a:lstStyle/>
          <a:p>
            <a:pPr marL="44450" indent="0">
              <a:buFont typeface="Georgia" pitchFamily="18" charset="0"/>
              <a:buNone/>
            </a:pPr>
            <a:r>
              <a:rPr lang="ru-RU" sz="4000" b="1" smtClean="0">
                <a:solidFill>
                  <a:srgbClr val="002060"/>
                </a:solidFill>
              </a:rPr>
              <a:t>А. Приставкин «Портрет отца»</a:t>
            </a:r>
          </a:p>
          <a:p>
            <a:pPr marL="44450" indent="0">
              <a:buFont typeface="Georgia" pitchFamily="18" charset="0"/>
              <a:buNone/>
            </a:pPr>
            <a:endParaRPr lang="ru-RU" sz="4000" b="1" smtClean="0">
              <a:solidFill>
                <a:srgbClr val="002060"/>
              </a:solidFill>
            </a:endParaRPr>
          </a:p>
          <a:p>
            <a:pPr marL="44450" indent="0">
              <a:buFont typeface="Georgia" pitchFamily="18" charset="0"/>
              <a:buNone/>
            </a:pPr>
            <a:r>
              <a:rPr lang="ru-RU" sz="4000" b="1" smtClean="0">
                <a:solidFill>
                  <a:srgbClr val="002060"/>
                </a:solidFill>
              </a:rPr>
              <a:t>Р. Рождественский «Реквием»</a:t>
            </a:r>
          </a:p>
          <a:p>
            <a:pPr marL="44450" indent="0">
              <a:buFont typeface="Georgia" pitchFamily="18" charset="0"/>
              <a:buNone/>
            </a:pPr>
            <a:endParaRPr lang="ru-RU" sz="4000" b="1" smtClean="0">
              <a:solidFill>
                <a:srgbClr val="002060"/>
              </a:solidFill>
            </a:endParaRPr>
          </a:p>
          <a:p>
            <a:pPr marL="44450" indent="0">
              <a:buFont typeface="Georgia" pitchFamily="18" charset="0"/>
              <a:buNone/>
            </a:pPr>
            <a:r>
              <a:rPr lang="ru-RU" sz="4000" b="1" smtClean="0">
                <a:solidFill>
                  <a:srgbClr val="002060"/>
                </a:solidFill>
              </a:rPr>
              <a:t>Е. Благинина «Папе на фронт»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/>
          <a:srcRect/>
          <a:stretch>
            <a:fillRect/>
          </a:stretch>
        </p:blipFill>
        <p:spPr>
          <a:xfrm>
            <a:off x="539750" y="333375"/>
            <a:ext cx="2241550" cy="3475038"/>
          </a:xfrm>
        </p:spPr>
      </p:pic>
      <p:pic>
        <p:nvPicPr>
          <p:cNvPr id="22530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9475" y="3033713"/>
            <a:ext cx="2349500" cy="32178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531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291263" y="260350"/>
            <a:ext cx="2244725" cy="3529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20040" indent="-320040" fontAlgn="auto">
              <a:spcAft>
                <a:spcPts val="0"/>
              </a:spcAft>
              <a:buClr>
                <a:schemeClr val="accent6">
                  <a:lumMod val="75000"/>
                </a:schemeClr>
              </a:buClr>
              <a:defRPr/>
            </a:pPr>
            <a:endParaRPr lang="ru-RU"/>
          </a:p>
        </p:txBody>
      </p:sp>
      <p:pic>
        <p:nvPicPr>
          <p:cNvPr id="23554" name="Picture 2"/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/>
          <a:srcRect/>
          <a:stretch>
            <a:fillRect/>
          </a:stretch>
        </p:blipFill>
        <p:spPr>
          <a:xfrm>
            <a:off x="250825" y="333375"/>
            <a:ext cx="8713788" cy="59118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Воздушный поток">
  <a:themeElements>
    <a:clrScheme name="Воздушный поток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Воздушный поток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Воздушный поток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1039</TotalTime>
  <Words>106</Words>
  <Application>Microsoft Office PowerPoint</Application>
  <PresentationFormat>Экран (4:3)</PresentationFormat>
  <Paragraphs>29</Paragraphs>
  <Slides>25</Slides>
  <Notes>1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Шаблон оформления</vt:lpstr>
      </vt:variant>
      <vt:variant>
        <vt:i4>4</vt:i4>
      </vt:variant>
      <vt:variant>
        <vt:lpstr>Заголовки слайдов</vt:lpstr>
      </vt:variant>
      <vt:variant>
        <vt:i4>25</vt:i4>
      </vt:variant>
    </vt:vector>
  </HeadingPairs>
  <TitlesOfParts>
    <vt:vector size="34" baseType="lpstr">
      <vt:lpstr>Trebuchet MS</vt:lpstr>
      <vt:lpstr>Arial</vt:lpstr>
      <vt:lpstr>Georgia</vt:lpstr>
      <vt:lpstr>Calibri</vt:lpstr>
      <vt:lpstr>Times New Roman</vt:lpstr>
      <vt:lpstr>Воздушный поток</vt:lpstr>
      <vt:lpstr>Воздушный поток</vt:lpstr>
      <vt:lpstr>Воздушный поток</vt:lpstr>
      <vt:lpstr>Воздушный поток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  <vt:lpstr>Слайд 13</vt:lpstr>
      <vt:lpstr>Слайд 14</vt:lpstr>
      <vt:lpstr>Слайд 15</vt:lpstr>
      <vt:lpstr>Слайд 16</vt:lpstr>
      <vt:lpstr>Слайд 17</vt:lpstr>
      <vt:lpstr>Слайд 18</vt:lpstr>
      <vt:lpstr>Слайд 19</vt:lpstr>
      <vt:lpstr>Слайд 20</vt:lpstr>
      <vt:lpstr>Слайд 21</vt:lpstr>
      <vt:lpstr>Слайд 22</vt:lpstr>
      <vt:lpstr>Слайд 23</vt:lpstr>
      <vt:lpstr>Слайд 24</vt:lpstr>
      <vt:lpstr>Слайд 25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1</cp:lastModifiedBy>
  <cp:revision>57</cp:revision>
  <dcterms:created xsi:type="dcterms:W3CDTF">2019-11-22T17:56:06Z</dcterms:created>
  <dcterms:modified xsi:type="dcterms:W3CDTF">2019-12-16T05:50:30Z</dcterms:modified>
</cp:coreProperties>
</file>